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8" r:id="rId2"/>
    <p:sldId id="366" r:id="rId3"/>
    <p:sldId id="349" r:id="rId4"/>
    <p:sldId id="350" r:id="rId5"/>
    <p:sldId id="368" r:id="rId6"/>
    <p:sldId id="374" r:id="rId7"/>
    <p:sldId id="369" r:id="rId8"/>
    <p:sldId id="371" r:id="rId9"/>
    <p:sldId id="370" r:id="rId10"/>
    <p:sldId id="372" r:id="rId11"/>
    <p:sldId id="373" r:id="rId12"/>
    <p:sldId id="375" r:id="rId13"/>
    <p:sldId id="376" r:id="rId14"/>
    <p:sldId id="351" r:id="rId15"/>
    <p:sldId id="377" r:id="rId16"/>
    <p:sldId id="367" r:id="rId17"/>
    <p:sldId id="379" r:id="rId18"/>
    <p:sldId id="380" r:id="rId19"/>
    <p:sldId id="381" r:id="rId20"/>
    <p:sldId id="378" r:id="rId21"/>
    <p:sldId id="331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FD15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44" autoAdjust="0"/>
    <p:restoredTop sz="94660"/>
  </p:normalViewPr>
  <p:slideViewPr>
    <p:cSldViewPr>
      <p:cViewPr varScale="1">
        <p:scale>
          <a:sx n="73" d="100"/>
          <a:sy n="73" d="100"/>
        </p:scale>
        <p:origin x="12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10-10-2017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26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10-10-2017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38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10-10-2017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86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10-10-2017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05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10-10-2017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090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10-10-2017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29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10-10-2017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110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10-10-2017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11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10-10-2017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91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10-10-2017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63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10-10-2017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84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D1FAC-26E0-4595-976B-B33763EF3366}" type="datetimeFigureOut">
              <a:rPr lang="nl-NL" smtClean="0"/>
              <a:pPr/>
              <a:t>10-10-2017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21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5"/>
          <a:stretch/>
        </p:blipFill>
        <p:spPr bwMode="auto">
          <a:xfrm>
            <a:off x="-25264" y="1556792"/>
            <a:ext cx="9144000" cy="547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404813"/>
            <a:ext cx="8713788" cy="136800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sz="7200" b="1" dirty="0" smtClean="0"/>
              <a:t>Nacalculatie en evaluatie</a:t>
            </a:r>
            <a:endParaRPr lang="nl-NL" sz="7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501008"/>
            <a:ext cx="7848600" cy="2160017"/>
          </a:xfrm>
        </p:spPr>
        <p:txBody>
          <a:bodyPr>
            <a:noAutofit/>
          </a:bodyPr>
          <a:lstStyle/>
          <a:p>
            <a:pPr eaLnBrk="1" hangingPunct="1"/>
            <a:r>
              <a:rPr lang="nl-NL" altLang="nl-NL" sz="13800" b="1" dirty="0" smtClean="0">
                <a:solidFill>
                  <a:srgbClr val="47FD15"/>
                </a:solidFill>
              </a:rPr>
              <a:t>G43 / G33</a:t>
            </a:r>
          </a:p>
          <a:p>
            <a:pPr eaLnBrk="1" hangingPunct="1"/>
            <a:r>
              <a:rPr lang="nl-NL" altLang="nl-NL" sz="8000" b="1" dirty="0" smtClean="0">
                <a:solidFill>
                  <a:srgbClr val="7030A0"/>
                </a:solidFill>
              </a:rPr>
              <a:t>10 – 10 -2017</a:t>
            </a:r>
          </a:p>
        </p:txBody>
      </p:sp>
    </p:spTree>
    <p:extLst>
      <p:ext uri="{BB962C8B-B14F-4D97-AF65-F5344CB8AC3E}">
        <p14:creationId xmlns:p14="http://schemas.microsoft.com/office/powerpoint/2010/main" val="39894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5400" dirty="0" smtClean="0"/>
              <a:t>Kan het nog korter?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286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13800" dirty="0" smtClean="0"/>
              <a:t>Ja</a:t>
            </a:r>
            <a:endParaRPr lang="nl-NL" sz="13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6000" dirty="0" smtClean="0"/>
          </a:p>
          <a:p>
            <a:pPr marL="0" indent="0">
              <a:buNone/>
            </a:pPr>
            <a:r>
              <a:rPr lang="nl-NL" sz="6000" dirty="0" smtClean="0"/>
              <a:t>schrijft duidelijke verbetervoorstellen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163728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54" y="0"/>
            <a:ext cx="7068426" cy="712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PvB</a:t>
            </a:r>
            <a:r>
              <a:rPr lang="nl-NL" dirty="0" smtClean="0"/>
              <a:t> kan niet misgaan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Goede begroting</a:t>
            </a:r>
          </a:p>
          <a:p>
            <a:r>
              <a:rPr lang="nl-NL" dirty="0" smtClean="0"/>
              <a:t>Goede planning</a:t>
            </a:r>
          </a:p>
          <a:p>
            <a:r>
              <a:rPr lang="nl-NL" dirty="0" smtClean="0"/>
              <a:t>Uitvoerdersrol/ </a:t>
            </a:r>
            <a:r>
              <a:rPr lang="nl-NL" dirty="0" err="1" smtClean="0"/>
              <a:t>voormansrol</a:t>
            </a:r>
            <a:r>
              <a:rPr lang="nl-NL" dirty="0" smtClean="0"/>
              <a:t> op je nemen</a:t>
            </a:r>
          </a:p>
          <a:p>
            <a:pPr lvl="1"/>
            <a:r>
              <a:rPr lang="nl-NL" dirty="0" smtClean="0"/>
              <a:t>Regelen, organiseren, communiceren, vastleggen</a:t>
            </a:r>
          </a:p>
          <a:p>
            <a:pPr lvl="1"/>
            <a:endParaRPr lang="nl-NL" dirty="0"/>
          </a:p>
          <a:p>
            <a:r>
              <a:rPr lang="nl-NL" dirty="0" smtClean="0"/>
              <a:t>Nacalculatie en evaluatie</a:t>
            </a:r>
          </a:p>
          <a:p>
            <a:r>
              <a:rPr lang="nl-NL" dirty="0" smtClean="0"/>
              <a:t>Verbetervoorstellen</a:t>
            </a:r>
          </a:p>
          <a:p>
            <a:r>
              <a:rPr lang="nl-NL" dirty="0" smtClean="0"/>
              <a:t>Conclusies en aanbevelingen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350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altLang="nl-NL" smtClean="0"/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nl-NL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333375"/>
            <a:ext cx="92868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77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599" y="32008"/>
            <a:ext cx="6265919" cy="663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/>
              <a:t>Presentatie </a:t>
            </a:r>
            <a:r>
              <a:rPr lang="nl-NL" sz="3200" b="1" dirty="0"/>
              <a:t>(als ware het een </a:t>
            </a:r>
            <a:r>
              <a:rPr lang="nl-NL" sz="3200" b="1" dirty="0" err="1"/>
              <a:t>PvB</a:t>
            </a:r>
            <a:r>
              <a:rPr lang="nl-NL" sz="3200" b="1" dirty="0" smtClean="0"/>
              <a:t>)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 smtClean="0">
                <a:sym typeface="Wingdings"/>
              </a:rPr>
              <a:t></a:t>
            </a:r>
            <a:r>
              <a:rPr lang="nl-NL" dirty="0"/>
              <a:t>Toelichting project</a:t>
            </a:r>
          </a:p>
          <a:p>
            <a:pPr lvl="0"/>
            <a:r>
              <a:rPr lang="nl-NL" dirty="0"/>
              <a:t>Nacalculatie </a:t>
            </a:r>
          </a:p>
          <a:p>
            <a:pPr lvl="0"/>
            <a:r>
              <a:rPr lang="nl-NL" dirty="0"/>
              <a:t>Evaluatie economisch</a:t>
            </a:r>
          </a:p>
          <a:p>
            <a:pPr lvl="0"/>
            <a:r>
              <a:rPr lang="nl-NL" dirty="0"/>
              <a:t>Evaluatie proces</a:t>
            </a:r>
          </a:p>
          <a:p>
            <a:pPr lvl="0"/>
            <a:r>
              <a:rPr lang="nl-NL" dirty="0"/>
              <a:t>Evaluatie technisch</a:t>
            </a:r>
          </a:p>
          <a:p>
            <a:pPr lvl="0"/>
            <a:r>
              <a:rPr lang="nl-NL" dirty="0"/>
              <a:t>Wat zou ik de volgende keer anders doen</a:t>
            </a:r>
          </a:p>
          <a:p>
            <a:pPr lvl="0"/>
            <a:r>
              <a:rPr lang="nl-NL" dirty="0"/>
              <a:t>Leerpunten: Wat heb ik er van geleerd</a:t>
            </a:r>
          </a:p>
          <a:p>
            <a:pPr lvl="0"/>
            <a:r>
              <a:rPr lang="nl-NL" dirty="0"/>
              <a:t>Conclusies t.a.v. het project, planning van het eigen project, eigen vaardigheden</a:t>
            </a:r>
          </a:p>
          <a:p>
            <a:pPr lvl="0"/>
            <a:r>
              <a:rPr lang="nl-NL" dirty="0"/>
              <a:t>Aanbevelingen voor de eigen ontwikkeling en de organisatie van de IO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64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557396" cy="686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7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 de snelle inleveraars: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5400" dirty="0" smtClean="0"/>
              <a:t>Jullie </a:t>
            </a:r>
          </a:p>
          <a:p>
            <a:r>
              <a:rPr lang="nl-NL" sz="5400" dirty="0" smtClean="0"/>
              <a:t>hebben </a:t>
            </a:r>
          </a:p>
          <a:p>
            <a:r>
              <a:rPr lang="nl-NL" sz="5400" dirty="0" smtClean="0"/>
              <a:t>allemaal </a:t>
            </a:r>
          </a:p>
          <a:p>
            <a:r>
              <a:rPr lang="nl-NL" sz="5400" dirty="0" smtClean="0"/>
              <a:t>geen echte </a:t>
            </a:r>
          </a:p>
          <a:p>
            <a:r>
              <a:rPr lang="nl-NL" sz="5400" dirty="0" smtClean="0"/>
              <a:t>onvoldoende!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208536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Foutjes in de nacalculatie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- materiaal- en machinekosten niet berekend</a:t>
            </a:r>
          </a:p>
          <a:p>
            <a:pPr marL="0" indent="0">
              <a:buNone/>
            </a:pPr>
            <a:r>
              <a:rPr lang="nl-NL" dirty="0"/>
              <a:t>- verklaringen geven voor de verschillen tussen voor- en nacalculatie.</a:t>
            </a:r>
          </a:p>
          <a:p>
            <a:pPr marL="0" indent="0">
              <a:buNone/>
            </a:pPr>
            <a:r>
              <a:rPr lang="nl-NL" dirty="0"/>
              <a:t>- heel weinig arbeidsuren; kan dat kloppen?</a:t>
            </a:r>
          </a:p>
          <a:p>
            <a:pPr marL="0" indent="0">
              <a:buNone/>
            </a:pPr>
            <a:r>
              <a:rPr lang="nl-NL" dirty="0"/>
              <a:t>- de gemeten uren zijn onwaarschijnlijk precies</a:t>
            </a:r>
          </a:p>
          <a:p>
            <a:pPr marL="0" indent="0">
              <a:buNone/>
            </a:pPr>
            <a:r>
              <a:rPr lang="nl-NL" dirty="0"/>
              <a:t>- je hebt verschillende formules weggehaald; kan je dat nog even herstellen?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861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\\FS02\UserData$\dvdneut\Pictures\Aanlegproject sept 2017\DJI_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71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8:45 	opstart</a:t>
            </a:r>
          </a:p>
          <a:p>
            <a:pPr marL="0" indent="0">
              <a:buNone/>
            </a:pPr>
            <a:r>
              <a:rPr lang="nl-NL" dirty="0" smtClean="0"/>
              <a:t>9:00 presentatie voorbereiden</a:t>
            </a:r>
          </a:p>
          <a:p>
            <a:pPr marL="0" indent="0">
              <a:buNone/>
            </a:pPr>
            <a:r>
              <a:rPr lang="nl-NL" dirty="0" smtClean="0"/>
              <a:t>10:00 start presentaties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124" y="3412651"/>
            <a:ext cx="751787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1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 / Opmerkingen?</a:t>
            </a:r>
            <a:endParaRPr lang="nl-NL" dirty="0"/>
          </a:p>
        </p:txBody>
      </p:sp>
      <p:pic>
        <p:nvPicPr>
          <p:cNvPr id="4" name="Picture 2" descr="Afbeeldingsresultaat voor vrage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52" y="1628800"/>
            <a:ext cx="7240632" cy="4738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64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32" y="1700808"/>
            <a:ext cx="9169873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NL" altLang="nl-NL" sz="5400" b="1" dirty="0" smtClean="0"/>
              <a:t>Nacalculatie en evaluatie</a:t>
            </a:r>
            <a:endParaRPr lang="nl-NL" altLang="nl-NL" sz="2000" b="1" dirty="0" smtClean="0"/>
          </a:p>
        </p:txBody>
      </p:sp>
      <p:sp>
        <p:nvSpPr>
          <p:cNvPr id="3075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altLang="nl-NL" sz="13800" dirty="0" smtClean="0">
                <a:solidFill>
                  <a:srgbClr val="FFFF00"/>
                </a:solidFill>
              </a:rPr>
              <a:t>Doelen</a:t>
            </a:r>
          </a:p>
          <a:p>
            <a:pPr marL="0" indent="0">
              <a:buNone/>
            </a:pPr>
            <a:r>
              <a:rPr lang="nl-NL" altLang="nl-NL" sz="13800" dirty="0">
                <a:solidFill>
                  <a:srgbClr val="FFFF00"/>
                </a:solidFill>
              </a:rPr>
              <a:t> </a:t>
            </a:r>
            <a:r>
              <a:rPr lang="nl-NL" altLang="nl-NL" sz="13800" dirty="0" smtClean="0">
                <a:solidFill>
                  <a:srgbClr val="FFFF00"/>
                </a:solidFill>
              </a:rPr>
              <a:t> </a:t>
            </a:r>
            <a:r>
              <a:rPr lang="nl-NL" altLang="nl-NL" sz="11500" dirty="0" smtClean="0">
                <a:solidFill>
                  <a:srgbClr val="FFFF00"/>
                </a:solidFill>
              </a:rPr>
              <a:t>docenten?</a:t>
            </a:r>
          </a:p>
        </p:txBody>
      </p:sp>
    </p:spTree>
    <p:extLst>
      <p:ext uri="{BB962C8B-B14F-4D97-AF65-F5344CB8AC3E}">
        <p14:creationId xmlns:p14="http://schemas.microsoft.com/office/powerpoint/2010/main" val="77848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nl-NL" dirty="0" smtClean="0"/>
          </a:p>
          <a:p>
            <a:pPr>
              <a:defRPr/>
            </a:pPr>
            <a:r>
              <a:rPr lang="nl-NL" dirty="0" smtClean="0"/>
              <a:t>Kwaliteit </a:t>
            </a:r>
            <a:r>
              <a:rPr lang="nl-NL" dirty="0" err="1" smtClean="0"/>
              <a:t>PvB’s</a:t>
            </a:r>
            <a:r>
              <a:rPr lang="nl-NL" dirty="0" smtClean="0"/>
              <a:t> verbeteren</a:t>
            </a:r>
          </a:p>
          <a:p>
            <a:pPr marL="457200" lvl="1" indent="0">
              <a:buFontTx/>
              <a:buNone/>
              <a:defRPr/>
            </a:pPr>
            <a:endParaRPr lang="nl-NL" dirty="0" smtClean="0"/>
          </a:p>
          <a:p>
            <a:pPr>
              <a:defRPr/>
            </a:pPr>
            <a:r>
              <a:rPr lang="nl-NL" dirty="0" smtClean="0"/>
              <a:t>Helderheid wat er van je verlangd wordt op de </a:t>
            </a:r>
            <a:r>
              <a:rPr lang="nl-NL" dirty="0" err="1" smtClean="0"/>
              <a:t>PvB</a:t>
            </a:r>
            <a:endParaRPr lang="nl-NL" dirty="0" smtClean="0"/>
          </a:p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566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8800" dirty="0" err="1" smtClean="0"/>
              <a:t>PvB</a:t>
            </a:r>
            <a:endParaRPr lang="nl-NL" sz="8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Kritische beroepssituatie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Na </a:t>
            </a:r>
            <a:r>
              <a:rPr lang="nl-NL" dirty="0"/>
              <a:t>de oplevering wordt ook de uitvoering van </a:t>
            </a:r>
            <a:r>
              <a:rPr lang="nl-NL" dirty="0" smtClean="0"/>
              <a:t>het project </a:t>
            </a:r>
            <a:r>
              <a:rPr lang="nl-NL" dirty="0"/>
              <a:t>geëvalueerd. Op basis van de </a:t>
            </a:r>
            <a:r>
              <a:rPr lang="nl-NL" b="1" dirty="0"/>
              <a:t>evaluatie/nacalculatie</a:t>
            </a:r>
            <a:r>
              <a:rPr lang="nl-NL" dirty="0"/>
              <a:t> geeft Jasper </a:t>
            </a:r>
            <a:r>
              <a:rPr lang="nl-NL" b="1" dirty="0"/>
              <a:t>verbeterpunten</a:t>
            </a:r>
            <a:r>
              <a:rPr lang="nl-NL" dirty="0"/>
              <a:t> aan om de project- en </a:t>
            </a:r>
            <a:r>
              <a:rPr lang="nl-NL" dirty="0" smtClean="0"/>
              <a:t>bedrijfsresultaten verder </a:t>
            </a:r>
            <a:r>
              <a:rPr lang="nl-NL" dirty="0"/>
              <a:t>te optimaliseren. Ook kijkt hij naar de effecten van de projectuitvoering op het personeel binnen het bedrijf1.</a:t>
            </a:r>
          </a:p>
        </p:txBody>
      </p:sp>
    </p:spTree>
    <p:extLst>
      <p:ext uri="{BB962C8B-B14F-4D97-AF65-F5344CB8AC3E}">
        <p14:creationId xmlns:p14="http://schemas.microsoft.com/office/powerpoint/2010/main" val="7983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46138"/>
            <a:ext cx="912907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1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2.7 Bewaakt uitvoering kwaliteitsbeleid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Hij houdt administratie bij en </a:t>
            </a:r>
            <a:r>
              <a:rPr lang="nl-NL" dirty="0" smtClean="0"/>
              <a:t>levert nauwkeurige </a:t>
            </a:r>
            <a:r>
              <a:rPr lang="nl-NL" dirty="0"/>
              <a:t>en volledige documentatie voor</a:t>
            </a:r>
          </a:p>
          <a:p>
            <a:pPr marL="0" indent="0">
              <a:buNone/>
            </a:pPr>
            <a:r>
              <a:rPr lang="nl-NL" dirty="0"/>
              <a:t>aanpassingen en het ontwikkelen van het zorgsysteem aan betrokkenen en </a:t>
            </a:r>
            <a:r>
              <a:rPr lang="nl-NL" b="1" dirty="0" smtClean="0"/>
              <a:t>schrijft duidelijke</a:t>
            </a:r>
            <a:r>
              <a:rPr lang="nl-NL" b="1" dirty="0"/>
              <a:t>, kernachtig geformuleerde </a:t>
            </a:r>
            <a:r>
              <a:rPr lang="nl-NL" b="1" dirty="0" smtClean="0"/>
              <a:t> verbetervoorstellen</a:t>
            </a:r>
            <a:r>
              <a:rPr lang="nl-NL" dirty="0"/>
              <a:t>, zodat verbetersuggesties</a:t>
            </a:r>
          </a:p>
          <a:p>
            <a:pPr marL="0" indent="0">
              <a:buNone/>
            </a:pPr>
            <a:r>
              <a:rPr lang="nl-NL" dirty="0"/>
              <a:t>adequaat worden verwoord.</a:t>
            </a:r>
          </a:p>
        </p:txBody>
      </p:sp>
    </p:spTree>
    <p:extLst>
      <p:ext uri="{BB962C8B-B14F-4D97-AF65-F5344CB8AC3E}">
        <p14:creationId xmlns:p14="http://schemas.microsoft.com/office/powerpoint/2010/main" val="32159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5400" dirty="0" smtClean="0"/>
              <a:t>Kan het misschien wat korter?</a:t>
            </a:r>
            <a:endParaRPr lang="nl-NL" sz="5400" dirty="0"/>
          </a:p>
        </p:txBody>
      </p:sp>
    </p:spTree>
    <p:extLst>
      <p:ext uri="{BB962C8B-B14F-4D97-AF65-F5344CB8AC3E}">
        <p14:creationId xmlns:p14="http://schemas.microsoft.com/office/powerpoint/2010/main" val="157991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6000" dirty="0" smtClean="0"/>
              <a:t>Hij schrijft </a:t>
            </a:r>
            <a:r>
              <a:rPr lang="nl-NL" sz="6000" dirty="0"/>
              <a:t>duidelijke, kernachtig geformuleerde  verbetervoorstellen</a:t>
            </a:r>
          </a:p>
        </p:txBody>
      </p:sp>
    </p:spTree>
    <p:extLst>
      <p:ext uri="{BB962C8B-B14F-4D97-AF65-F5344CB8AC3E}">
        <p14:creationId xmlns:p14="http://schemas.microsoft.com/office/powerpoint/2010/main" val="422629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formaat 4-3</Template>
  <TotalTime>3402</TotalTime>
  <Words>297</Words>
  <Application>Microsoft Office PowerPoint</Application>
  <PresentationFormat>Diavoorstelling (4:3)</PresentationFormat>
  <Paragraphs>60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Kantoorthema</vt:lpstr>
      <vt:lpstr>Nacalculatie en evaluatie</vt:lpstr>
      <vt:lpstr>PowerPoint-presentatie</vt:lpstr>
      <vt:lpstr>Nacalculatie en evaluatie</vt:lpstr>
      <vt:lpstr>Doelen</vt:lpstr>
      <vt:lpstr>PvB</vt:lpstr>
      <vt:lpstr>PowerPoint-presentatie</vt:lpstr>
      <vt:lpstr>2.7 Bewaakt uitvoering kwaliteitsbeleid</vt:lpstr>
      <vt:lpstr>PowerPoint-presentatie</vt:lpstr>
      <vt:lpstr>PowerPoint-presentatie</vt:lpstr>
      <vt:lpstr>PowerPoint-presentatie</vt:lpstr>
      <vt:lpstr>Ja</vt:lpstr>
      <vt:lpstr>PowerPoint-presentatie</vt:lpstr>
      <vt:lpstr>PvB kan niet misgaan</vt:lpstr>
      <vt:lpstr>PowerPoint-presentatie</vt:lpstr>
      <vt:lpstr>PowerPoint-presentatie</vt:lpstr>
      <vt:lpstr>Presentatie (als ware het een PvB)</vt:lpstr>
      <vt:lpstr>PowerPoint-presentatie</vt:lpstr>
      <vt:lpstr>Voor de snelle inleveraars:</vt:lpstr>
      <vt:lpstr>Foutjes in de nacalculatie</vt:lpstr>
      <vt:lpstr>Programma</vt:lpstr>
      <vt:lpstr>Vragen / Opmerkingen?</vt:lpstr>
    </vt:vector>
  </TitlesOfParts>
  <Company>FactorGroen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Robert Mensink</dc:creator>
  <cp:lastModifiedBy>Dick van der Neut</cp:lastModifiedBy>
  <cp:revision>359</cp:revision>
  <dcterms:created xsi:type="dcterms:W3CDTF">2016-06-29T11:45:25Z</dcterms:created>
  <dcterms:modified xsi:type="dcterms:W3CDTF">2017-10-10T10:59:54Z</dcterms:modified>
</cp:coreProperties>
</file>